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E74B62-395C-48B9-9EF0-586EDE8B3C8B}">
  <a:tblStyle styleId="{79E74B62-395C-48B9-9EF0-586EDE8B3C8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 snapToGrid="0" snapToObjects="1">
      <p:cViewPr varScale="1">
        <p:scale>
          <a:sx n="68" d="100"/>
          <a:sy n="68" d="100"/>
        </p:scale>
        <p:origin x="7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799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6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92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This year we are asking for 1000.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22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8600fb2a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8600fb2a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50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382c24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382c24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14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8600fb2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8600fb2a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49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kutach@trinity.edu" TargetMode="External"/><Relationship Id="rId5" Type="http://schemas.openxmlformats.org/officeDocument/2006/relationships/hyperlink" Target="mailto:jking1@trinity.edu" TargetMode="External"/><Relationship Id="rId4" Type="http://schemas.openxmlformats.org/officeDocument/2006/relationships/hyperlink" Target="mailto:kcastil3@trinity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11700" y="1352550"/>
            <a:ext cx="8520599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1"/>
              <a:t>Phase II Funding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Branch: Trinity University</a:t>
            </a:r>
            <a:endParaRPr sz="2400"/>
          </a:p>
        </p:txBody>
      </p:sp>
      <p:sp>
        <p:nvSpPr>
          <p:cNvPr id="63" name="Google Shape;63;p13"/>
          <p:cNvSpPr txBox="1"/>
          <p:nvPr/>
        </p:nvSpPr>
        <p:spPr>
          <a:xfrm>
            <a:off x="1802099" y="2724150"/>
            <a:ext cx="55398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Advisor: Farzan Aminian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Advisor Email: faminian@trinity.edu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94801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Branch Information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Office Term: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January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201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9 - December 2019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Branch Officers: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            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President:</a:t>
            </a:r>
            <a:r>
              <a:rPr lang="en" sz="1600" b="0" i="0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Hanna Rafferty (</a:t>
            </a:r>
            <a:r>
              <a:rPr lang="en" sz="1600" u="sng" dirty="0">
                <a:solidFill>
                  <a:schemeClr val="tx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hraffert@trinity.edu)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 </a:t>
            </a:r>
            <a:endParaRPr lang="en" sz="1600" dirty="0">
              <a:solidFill>
                <a:schemeClr val="tx1"/>
              </a:solidFill>
              <a:latin typeface="+mn-lt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  <a:latin typeface="+mn-lt"/>
              </a:rPr>
              <a:t>             </a:t>
            </a:r>
            <a:r>
              <a:rPr lang="en" sz="1600" u="sng" dirty="0">
                <a:solidFill>
                  <a:schemeClr val="tx1"/>
                </a:solidFill>
                <a:latin typeface="+mn-lt"/>
              </a:rPr>
              <a:t>Vice 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President:</a:t>
            </a:r>
            <a:r>
              <a:rPr lang="en" sz="16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600" dirty="0" err="1">
                <a:solidFill>
                  <a:schemeClr val="tx1"/>
                </a:solidFill>
                <a:latin typeface="+mn-lt"/>
              </a:rPr>
              <a:t>Karsten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 Castillo (</a:t>
            </a:r>
            <a:r>
              <a:rPr lang="en" sz="1600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kcastil3@trinity.edu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)</a:t>
            </a:r>
            <a:endParaRPr lang="en" sz="1600" dirty="0">
              <a:solidFill>
                <a:schemeClr val="tx1"/>
              </a:solidFill>
              <a:latin typeface="+mn-lt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    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Treasurer: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Josh King (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jking1@trinity.edu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            </a:t>
            </a:r>
            <a:r>
              <a:rPr lang="en" sz="1600" u="sng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Secretary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: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Caroline </a:t>
            </a:r>
            <a:r>
              <a:rPr lang="en" sz="1600" dirty="0" err="1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Kutach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(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ckutach@trinity.edu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    </a:t>
            </a:r>
            <a:r>
              <a:rPr lang="en" sz="1600" u="sng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Activities Chair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:</a:t>
            </a:r>
            <a:r>
              <a:rPr lang="en" sz="16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Brayden Burn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s (</a:t>
            </a:r>
            <a:r>
              <a:rPr lang="en" sz="1600" dirty="0" err="1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bburns@trinity.edu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)</a:t>
            </a:r>
            <a:endParaRPr sz="16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900501" y="361950"/>
            <a:ext cx="54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I Funding</a:t>
            </a:r>
            <a:endParaRPr/>
          </a:p>
        </p:txBody>
      </p:sp>
      <p:graphicFrame>
        <p:nvGraphicFramePr>
          <p:cNvPr id="75" name="Google Shape;75;p15"/>
          <p:cNvGraphicFramePr/>
          <p:nvPr/>
        </p:nvGraphicFramePr>
        <p:xfrm>
          <a:off x="1828800" y="1047750"/>
          <a:ext cx="5715000" cy="3365900"/>
        </p:xfrm>
        <a:graphic>
          <a:graphicData uri="http://schemas.openxmlformats.org/drawingml/2006/table">
            <a:tbl>
              <a:tblPr>
                <a:noFill/>
                <a:tableStyleId>{79E74B62-395C-48B9-9EF0-586EDE8B3C8B}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Estimated Expenditure ($)</a:t>
                      </a:r>
                      <a:endParaRPr sz="1400" b="1" u="sng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Pizza Talks &amp; Membership Drives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/>
                        <a:t>SAMSAT tickets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Off Campus Events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Engineering Research Drive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Tutoring Sessions for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Circuits and Electronics I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/>
                        <a:t>Trivia Night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/>
                        <a:t>High School Visits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0432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Events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546075" y="1447924"/>
            <a:ext cx="4387800" cy="3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Job Info Sessions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Circuits Tutoring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Internship Panel 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Field Trip to San Antonio Museum of Science and Technology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Trivia Night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825" y="2193100"/>
            <a:ext cx="28670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363" y="602425"/>
            <a:ext cx="15906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8900" y="4070275"/>
            <a:ext cx="3997399" cy="58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6">
            <a:alphaModFix/>
          </a:blip>
          <a:srcRect t="32891" b="38352"/>
          <a:stretch/>
        </p:blipFill>
        <p:spPr>
          <a:xfrm>
            <a:off x="3814500" y="1763850"/>
            <a:ext cx="2402100" cy="6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6088" y="315925"/>
            <a:ext cx="3420075" cy="13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Events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64276" y="1091726"/>
            <a:ext cx="4744331" cy="3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SWRI tour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Pizza Talks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Trivia Night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Electronics Tutoring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Resume Workshop 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NASA Leadership Integrity Conference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821289"/>
            <a:ext cx="2667000" cy="13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301" y="439275"/>
            <a:ext cx="1945650" cy="11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0788" y="2166925"/>
            <a:ext cx="29527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4550" y="3341600"/>
            <a:ext cx="2925237" cy="134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6677" y="2384330"/>
            <a:ext cx="1945650" cy="1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R5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671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received $550 for ...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Ethics Competition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Circuits Competition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Volunteering at Robotics Competition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On-screen Show (16:9)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Economica</vt:lpstr>
      <vt:lpstr>Open Sans</vt:lpstr>
      <vt:lpstr>Luxe</vt:lpstr>
      <vt:lpstr>Phase II Funding Student Branch: Trinity University</vt:lpstr>
      <vt:lpstr>General Branch Information</vt:lpstr>
      <vt:lpstr>Phase I Funding</vt:lpstr>
      <vt:lpstr>Fall Events</vt:lpstr>
      <vt:lpstr>Spring Events</vt:lpstr>
      <vt:lpstr>R5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II Funding Student Branch: Trinity University</dc:title>
  <dc:creator>Larson, Lawrence</dc:creator>
  <cp:lastModifiedBy>Larson, Lawrence</cp:lastModifiedBy>
  <cp:revision>2</cp:revision>
  <dcterms:modified xsi:type="dcterms:W3CDTF">2019-01-19T02:14:07Z</dcterms:modified>
</cp:coreProperties>
</file>